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6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  <p15:guide id="6" orient="horz" pos="346" userDrawn="1">
          <p15:clr>
            <a:srgbClr val="A4A3A4"/>
          </p15:clr>
        </p15:guide>
        <p15:guide id="7" orient="horz" pos="1139" userDrawn="1">
          <p15:clr>
            <a:srgbClr val="A4A3A4"/>
          </p15:clr>
        </p15:guide>
        <p15:guide id="8" pos="3137" userDrawn="1">
          <p15:clr>
            <a:srgbClr val="A4A3A4"/>
          </p15:clr>
        </p15:guide>
        <p15:guide id="9" pos="1731" userDrawn="1">
          <p15:clr>
            <a:srgbClr val="A4A3A4"/>
          </p15:clr>
        </p15:guide>
        <p15:guide id="10" pos="4543" userDrawn="1">
          <p15:clr>
            <a:srgbClr val="A4A3A4"/>
          </p15:clr>
        </p15:guide>
        <p15:guide id="11" pos="59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0" autoAdjust="0"/>
    <p:restoredTop sz="94660"/>
  </p:normalViewPr>
  <p:slideViewPr>
    <p:cSldViewPr snapToGrid="0" showGuides="1">
      <p:cViewPr varScale="1">
        <p:scale>
          <a:sx n="151" d="100"/>
          <a:sy n="151" d="100"/>
        </p:scale>
        <p:origin x="396" y="150"/>
      </p:cViewPr>
      <p:guideLst>
        <p:guide orient="horz" pos="2160"/>
        <p:guide pos="3840"/>
        <p:guide pos="325"/>
        <p:guide pos="7355"/>
        <p:guide orient="horz" pos="3974"/>
        <p:guide orient="horz" pos="346"/>
        <p:guide orient="horz" pos="1139"/>
        <p:guide pos="3137"/>
        <p:guide pos="1731"/>
        <p:guide pos="4543"/>
        <p:guide pos="59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621704-5131-2F4E-0969-B70E8A1FE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BFF23E-4CDC-B1B3-C159-BAA41E86C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CE363C2-6B55-2D5E-EDD2-22058A0E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E60D05-323C-CAD7-814D-0B854CCF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C884DD-AC53-CB49-828A-F21AB597E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0649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6394F1-4EB7-CB01-01DB-FA316A65D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206272F-7FD8-0D12-16EC-8F9E19D7A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CE2A1E-8D6A-0273-A7A1-CD17D628D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FC0823-56E5-4900-5478-149CFB121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03A852-F071-73AC-E320-4981E7ED7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4913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27C4EDD-70DB-1756-8F52-68697D0F54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2855A5C-70AA-B3F2-1CA6-98A584DC2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247212-B28F-C3D3-B289-5C37CA1D2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79E820-69D5-6176-9F05-DE07E22F6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A01223-07BA-7A14-F879-811A933A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991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7D5AB-C548-C625-774E-E073AE40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7C1727-01CF-C4CD-26E1-200A56F3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414B4C-590F-5498-3D41-6242D6207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8976CC-F85F-A506-BF73-1CA968D7B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F328F5-C591-DB0E-87B7-8F181008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0346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AE4777-A8AA-6C8A-9DD2-260A443C7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07CCD21-899E-0FA2-C680-E7DCA00CA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80149E-7384-19EB-D2C0-C61C40FC5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05CA43-38CE-E602-4C65-ABBB0D944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30A931-9C28-7646-ED93-C980B37CE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245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604CB-439A-0D71-AF1A-EE2AB5E7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183334-F094-19F3-92B8-8EFCB8942D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5B636E5-192A-AF6B-D28C-4E68A0230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8A0D27-3AF0-46F5-311E-240CB22F8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B50F6C-B288-33D7-1270-0062F5059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5ABEE56-0F33-9039-F0F4-B5C16FDD7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66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062EDD-6640-938A-B5C2-396EE7007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3B976EC-246D-8DA4-3E9E-753827BCF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CFE45B0-5F01-5688-F2CA-DC03A15EA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85833F5-270A-A049-01AD-681AE46F9D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D576A9A-4E16-AEF7-C761-A29609F013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A4449A4-37DA-1B67-A909-6ADCD40F3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8532DBF-7159-0F0B-9A38-FE4840614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40932F3-A9F6-A32B-67CF-5B07FEACB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234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4F2486-C95F-65F3-0F97-159EB6457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07395C5-25EF-91D5-0F75-E02E71993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EA4C735-F39C-F08D-AAE6-27E17D5D7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40E61ED-0604-B6E1-199C-F1206F4B1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009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0E1C237-524D-6552-6167-E820A73F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D25F87E-B904-89D5-604B-422CDB61D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04A6F6A-55D0-5F73-AF24-709AB49A1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3762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8151AF-EEFC-81E6-0E81-CDB4B1330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42DE1E-8275-DD1F-2EDE-8427844E8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DF97F1-53DB-0C3D-1908-1DEA626866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C24618-F679-C4BD-6D85-71177A98E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6E1E2C-D353-C272-CBB6-DC74DA824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70CFF1-4C7F-05E5-2097-41AE1B34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7220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BF9D52-CDE4-AF79-FEF4-A42081629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1D02DDE-4195-C0B4-00DD-F572F2C14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51B33E7-D9E6-55F6-9817-EDDCCDB04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C377EA-7BD0-8721-EEDD-93692E631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92D85A8-480C-2A49-9B3C-AD5D46BC6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D96046-C996-880C-0642-96275C574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486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E3D4CF-BB3A-5028-C15B-11EF31C0D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6FCBA8-8FE7-865A-26B1-FE8BB5CD6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E4DDAB-969C-24BA-AEA7-372073261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3D3B5B-E23E-B941-5C34-C8DDC9E295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415AA9-5A59-E690-41FA-ED669E707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548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gif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DEC439-D3E7-7F9C-7B82-A687A3DC5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97285"/>
            <a:ext cx="9144000" cy="1663430"/>
          </a:xfrm>
        </p:spPr>
        <p:txBody>
          <a:bodyPr>
            <a:noAutofit/>
          </a:bodyPr>
          <a:lstStyle/>
          <a:p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Игра </a:t>
            </a:r>
            <a:r>
              <a:rPr lang="en-US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“</a:t>
            </a:r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Камень - Ножницы – Бумага</a:t>
            </a:r>
            <a:r>
              <a:rPr lang="en-US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”</a:t>
            </a:r>
            <a:b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</a:br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 с применением системы визуального распознавания</a:t>
            </a:r>
            <a:endParaRPr lang="ru-RU" sz="4000" dirty="0">
              <a:solidFill>
                <a:schemeClr val="bg1">
                  <a:lumMod val="9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E8B67F7-AE2F-7713-0477-55CC30483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0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7A2566-92D1-14EB-F2D8-82960A56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307" y="348637"/>
            <a:ext cx="2071920" cy="94041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Введение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89944B-64B7-FBEA-C34A-78686468C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496B1CAB-35F2-FEBE-F1ED-CD93B12FCC6E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AC6A46C-9159-9468-FE55-D650B559E8BC}"/>
              </a:ext>
            </a:extLst>
          </p:cNvPr>
          <p:cNvSpPr txBox="1"/>
          <p:nvPr/>
        </p:nvSpPr>
        <p:spPr>
          <a:xfrm>
            <a:off x="1385854" y="4284832"/>
            <a:ext cx="78599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solidFill>
                  <a:srgbClr val="F8FAFF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</a:rPr>
              <a:t>Основной проблемой было создание игры "Камень, ножницы, бумага" с использованием визуального распознавания. </a:t>
            </a:r>
          </a:p>
          <a:p>
            <a:endParaRPr lang="ru-RU" dirty="0">
              <a:solidFill>
                <a:srgbClr val="F8FA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ru-RU" b="0" i="0" dirty="0">
              <a:solidFill>
                <a:srgbClr val="F8FAFF"/>
              </a:solidFill>
              <a:effectLst/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b="0" i="0" dirty="0">
                <a:solidFill>
                  <a:srgbClr val="F8FAFF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</a:rPr>
              <a:t>Целью проекта было создание сайта и разработка логики для игры "Камень, ножницы, бумага".</a:t>
            </a:r>
            <a:endParaRPr lang="ru-RU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8F4B1AD-F86A-EC06-AA22-A6F951F9F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3560" y="5431815"/>
            <a:ext cx="611952" cy="48577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26F64A7-E55E-7A2A-B1CD-1FD9CA621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033" y="4325137"/>
            <a:ext cx="571500" cy="485775"/>
          </a:xfrm>
          <a:prstGeom prst="rect">
            <a:avLst/>
          </a:prstGeom>
        </p:spPr>
      </p:pic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7A3DE3C0-B633-5575-A68E-C70FB1DA2D72}"/>
              </a:ext>
            </a:extLst>
          </p:cNvPr>
          <p:cNvGrpSpPr/>
          <p:nvPr/>
        </p:nvGrpSpPr>
        <p:grpSpPr>
          <a:xfrm>
            <a:off x="794070" y="1857526"/>
            <a:ext cx="10874055" cy="2298138"/>
            <a:chOff x="794070" y="1219200"/>
            <a:chExt cx="10874055" cy="2298138"/>
          </a:xfrm>
        </p:grpSpPr>
        <p:sp>
          <p:nvSpPr>
            <p:cNvPr id="18" name="Подзаголовок 2">
              <a:extLst>
                <a:ext uri="{FF2B5EF4-FFF2-40B4-BE49-F238E27FC236}">
                  <a16:creationId xmlns:a16="http://schemas.microsoft.com/office/drawing/2014/main" id="{9B08A8C8-8B05-497D-690D-D5633D96A638}"/>
                </a:ext>
              </a:extLst>
            </p:cNvPr>
            <p:cNvSpPr txBox="1">
              <a:spLocks/>
            </p:cNvSpPr>
            <p:nvPr/>
          </p:nvSpPr>
          <p:spPr>
            <a:xfrm>
              <a:off x="3028641" y="1219200"/>
              <a:ext cx="1670670" cy="70249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Цызов Владимир</a:t>
              </a:r>
            </a:p>
          </p:txBody>
        </p:sp>
        <p:sp>
          <p:nvSpPr>
            <p:cNvPr id="19" name="Подзаголовок 2">
              <a:extLst>
                <a:ext uri="{FF2B5EF4-FFF2-40B4-BE49-F238E27FC236}">
                  <a16:creationId xmlns:a16="http://schemas.microsoft.com/office/drawing/2014/main" id="{3EB67672-736C-38CB-A00A-796FDCCA05D9}"/>
                </a:ext>
              </a:extLst>
            </p:cNvPr>
            <p:cNvSpPr txBox="1">
              <a:spLocks/>
            </p:cNvSpPr>
            <p:nvPr/>
          </p:nvSpPr>
          <p:spPr>
            <a:xfrm>
              <a:off x="5270933" y="1267506"/>
              <a:ext cx="1650136" cy="66968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Даниил Сапронов</a:t>
              </a:r>
            </a:p>
          </p:txBody>
        </p:sp>
        <p:sp>
          <p:nvSpPr>
            <p:cNvPr id="20" name="Подзаголовок 2">
              <a:extLst>
                <a:ext uri="{FF2B5EF4-FFF2-40B4-BE49-F238E27FC236}">
                  <a16:creationId xmlns:a16="http://schemas.microsoft.com/office/drawing/2014/main" id="{3A5869C8-D558-88F9-62E0-C6914EDA5BF3}"/>
                </a:ext>
              </a:extLst>
            </p:cNvPr>
            <p:cNvSpPr txBox="1">
              <a:spLocks/>
            </p:cNvSpPr>
            <p:nvPr/>
          </p:nvSpPr>
          <p:spPr>
            <a:xfrm>
              <a:off x="7501043" y="1289046"/>
              <a:ext cx="1653966" cy="62660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Роман Колесников</a:t>
              </a:r>
            </a:p>
          </p:txBody>
        </p:sp>
        <p:sp>
          <p:nvSpPr>
            <p:cNvPr id="21" name="Подзаголовок 2">
              <a:extLst>
                <a:ext uri="{FF2B5EF4-FFF2-40B4-BE49-F238E27FC236}">
                  <a16:creationId xmlns:a16="http://schemas.microsoft.com/office/drawing/2014/main" id="{8E451BAD-7F1A-27C9-C1A6-638675501DDF}"/>
                </a:ext>
              </a:extLst>
            </p:cNvPr>
            <p:cNvSpPr txBox="1">
              <a:spLocks/>
            </p:cNvSpPr>
            <p:nvPr/>
          </p:nvSpPr>
          <p:spPr>
            <a:xfrm>
              <a:off x="9560719" y="1289046"/>
              <a:ext cx="2011692" cy="69975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Антон Михайличенко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E34FFD1-465D-E130-9241-E14298888EB6}"/>
                </a:ext>
              </a:extLst>
            </p:cNvPr>
            <p:cNvSpPr txBox="1"/>
            <p:nvPr/>
          </p:nvSpPr>
          <p:spPr>
            <a:xfrm>
              <a:off x="909805" y="1300811"/>
              <a:ext cx="1444290" cy="586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ct val="80000"/>
                </a:lnSpc>
                <a:buNone/>
              </a:pPr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Егор Холкин</a:t>
              </a:r>
            </a:p>
          </p:txBody>
        </p: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66763681-0804-D493-0E2E-17A2250B72AF}"/>
                </a:ext>
              </a:extLst>
            </p:cNvPr>
            <p:cNvCxnSpPr/>
            <p:nvPr/>
          </p:nvCxnSpPr>
          <p:spPr>
            <a:xfrm>
              <a:off x="794070" y="1808163"/>
              <a:ext cx="16601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Прямая соединительная линия 25">
              <a:extLst>
                <a:ext uri="{FF2B5EF4-FFF2-40B4-BE49-F238E27FC236}">
                  <a16:creationId xmlns:a16="http://schemas.microsoft.com/office/drawing/2014/main" id="{C2AEDBEF-A079-DAA8-5BBF-575CDDBF7042}"/>
                </a:ext>
              </a:extLst>
            </p:cNvPr>
            <p:cNvCxnSpPr/>
            <p:nvPr/>
          </p:nvCxnSpPr>
          <p:spPr>
            <a:xfrm>
              <a:off x="3040823" y="1808163"/>
              <a:ext cx="16601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ACFDE3E6-EFC9-3607-3D2D-A3CF04DC2788}"/>
                </a:ext>
              </a:extLst>
            </p:cNvPr>
            <p:cNvCxnSpPr/>
            <p:nvPr/>
          </p:nvCxnSpPr>
          <p:spPr>
            <a:xfrm>
              <a:off x="5270933" y="1806576"/>
              <a:ext cx="16601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E46D08A2-2FD1-8D07-F7CD-A8AE4E2556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01043" y="1806576"/>
              <a:ext cx="1650134" cy="15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BBEAE0BB-08B0-2F58-0F86-C175867DD8FA}"/>
                </a:ext>
              </a:extLst>
            </p:cNvPr>
            <p:cNvCxnSpPr>
              <a:cxnSpLocks/>
            </p:cNvCxnSpPr>
            <p:nvPr/>
          </p:nvCxnSpPr>
          <p:spPr>
            <a:xfrm>
              <a:off x="9560719" y="1806576"/>
              <a:ext cx="201169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AC52275-510A-933E-9152-D0D9D1547F06}"/>
                </a:ext>
              </a:extLst>
            </p:cNvPr>
            <p:cNvSpPr txBox="1"/>
            <p:nvPr/>
          </p:nvSpPr>
          <p:spPr>
            <a:xfrm>
              <a:off x="794070" y="1916900"/>
              <a:ext cx="1953893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Backend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/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Frontend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  <a:br>
                <a:rPr lang="ru-RU" sz="1400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Дизайн проекта</a:t>
              </a:r>
              <a:br>
                <a:rPr lang="ru-RU" sz="1400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Работа с базами данных</a:t>
              </a:r>
              <a:br>
                <a:rPr lang="ru-RU" sz="1400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Распознавание жестов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D1E17AF-0FB3-104F-4069-2F687B054394}"/>
                </a:ext>
              </a:extLst>
            </p:cNvPr>
            <p:cNvSpPr txBox="1"/>
            <p:nvPr/>
          </p:nvSpPr>
          <p:spPr>
            <a:xfrm>
              <a:off x="3040823" y="1940320"/>
              <a:ext cx="195389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Распознавание жестов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Подготовка презентации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2A15FCE-2D97-97C2-7101-6A6C84FDA884}"/>
                </a:ext>
              </a:extLst>
            </p:cNvPr>
            <p:cNvSpPr txBox="1"/>
            <p:nvPr/>
          </p:nvSpPr>
          <p:spPr>
            <a:xfrm>
              <a:off x="5266058" y="1935451"/>
              <a:ext cx="195389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Frontend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Концепт-арты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UI/UX дизайн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E6CA9D1-A9F5-B5DE-5438-43B58A304E72}"/>
                </a:ext>
              </a:extLst>
            </p:cNvPr>
            <p:cNvSpPr txBox="1"/>
            <p:nvPr/>
          </p:nvSpPr>
          <p:spPr>
            <a:xfrm>
              <a:off x="7490145" y="1935450"/>
              <a:ext cx="195389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Frontend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Концепт-арты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UI/UX дизайн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28A7723-9D85-F6CD-39E8-1CFCB2EF83D7}"/>
                </a:ext>
              </a:extLst>
            </p:cNvPr>
            <p:cNvSpPr txBox="1"/>
            <p:nvPr/>
          </p:nvSpPr>
          <p:spPr>
            <a:xfrm>
              <a:off x="9714232" y="1915647"/>
              <a:ext cx="1953893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Backend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Работа с базами данных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Распознавание жестов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78" name="Группа 77">
            <a:extLst>
              <a:ext uri="{FF2B5EF4-FFF2-40B4-BE49-F238E27FC236}">
                <a16:creationId xmlns:a16="http://schemas.microsoft.com/office/drawing/2014/main" id="{32FAE3E7-4827-8AC3-FF7D-4712A94FAF13}"/>
              </a:ext>
            </a:extLst>
          </p:cNvPr>
          <p:cNvGrpSpPr/>
          <p:nvPr/>
        </p:nvGrpSpPr>
        <p:grpSpPr>
          <a:xfrm>
            <a:off x="1215965" y="906270"/>
            <a:ext cx="9779492" cy="919317"/>
            <a:chOff x="1215965" y="906270"/>
            <a:chExt cx="9779492" cy="919317"/>
          </a:xfrm>
        </p:grpSpPr>
        <p:sp>
          <p:nvSpPr>
            <p:cNvPr id="65" name="Капля 64">
              <a:extLst>
                <a:ext uri="{FF2B5EF4-FFF2-40B4-BE49-F238E27FC236}">
                  <a16:creationId xmlns:a16="http://schemas.microsoft.com/office/drawing/2014/main" id="{E9ECE734-6654-5101-8346-A71AAAAEF847}"/>
                </a:ext>
              </a:extLst>
            </p:cNvPr>
            <p:cNvSpPr/>
            <p:nvPr/>
          </p:nvSpPr>
          <p:spPr>
            <a:xfrm>
              <a:off x="1215965" y="940410"/>
              <a:ext cx="857785" cy="885177"/>
            </a:xfrm>
            <a:prstGeom prst="teardrop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Капля 67">
              <a:extLst>
                <a:ext uri="{FF2B5EF4-FFF2-40B4-BE49-F238E27FC236}">
                  <a16:creationId xmlns:a16="http://schemas.microsoft.com/office/drawing/2014/main" id="{BC8C0EDE-9C37-B020-6BD7-78646FDEB724}"/>
                </a:ext>
              </a:extLst>
            </p:cNvPr>
            <p:cNvSpPr/>
            <p:nvPr/>
          </p:nvSpPr>
          <p:spPr>
            <a:xfrm>
              <a:off x="3435083" y="906271"/>
              <a:ext cx="857785" cy="885177"/>
            </a:xfrm>
            <a:prstGeom prst="teardrop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9" name="Капля 68">
              <a:extLst>
                <a:ext uri="{FF2B5EF4-FFF2-40B4-BE49-F238E27FC236}">
                  <a16:creationId xmlns:a16="http://schemas.microsoft.com/office/drawing/2014/main" id="{60F3AA69-70D3-9672-7A48-6F5DD4888F47}"/>
                </a:ext>
              </a:extLst>
            </p:cNvPr>
            <p:cNvSpPr/>
            <p:nvPr/>
          </p:nvSpPr>
          <p:spPr>
            <a:xfrm>
              <a:off x="5654201" y="906271"/>
              <a:ext cx="857785" cy="885177"/>
            </a:xfrm>
            <a:prstGeom prst="teardrop">
              <a:avLst/>
            </a:prstGeom>
            <a:blipFill>
              <a:blip r:embed="rId7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2" name="Капля 71">
              <a:extLst>
                <a:ext uri="{FF2B5EF4-FFF2-40B4-BE49-F238E27FC236}">
                  <a16:creationId xmlns:a16="http://schemas.microsoft.com/office/drawing/2014/main" id="{BC40DFA7-4A46-F478-1963-BDB8DD767793}"/>
                </a:ext>
              </a:extLst>
            </p:cNvPr>
            <p:cNvSpPr/>
            <p:nvPr/>
          </p:nvSpPr>
          <p:spPr>
            <a:xfrm>
              <a:off x="7873319" y="906271"/>
              <a:ext cx="857785" cy="885177"/>
            </a:xfrm>
            <a:prstGeom prst="teardrop">
              <a:avLst/>
            </a:prstGeom>
            <a:blipFill>
              <a:blip r:embed="rId8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3" name="Капля 72">
              <a:extLst>
                <a:ext uri="{FF2B5EF4-FFF2-40B4-BE49-F238E27FC236}">
                  <a16:creationId xmlns:a16="http://schemas.microsoft.com/office/drawing/2014/main" id="{BD77438F-ED5F-6703-90AA-55919193BC12}"/>
                </a:ext>
              </a:extLst>
            </p:cNvPr>
            <p:cNvSpPr/>
            <p:nvPr/>
          </p:nvSpPr>
          <p:spPr>
            <a:xfrm>
              <a:off x="10137672" y="906270"/>
              <a:ext cx="857785" cy="885177"/>
            </a:xfrm>
            <a:prstGeom prst="teardrop">
              <a:avLst/>
            </a:prstGeom>
            <a:blipFill>
              <a:blip r:embed="rId9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772808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2F0D7-50AB-D69F-3371-EE296FB87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37FED5-B3E3-0860-34A0-38CA39F36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9" y="348637"/>
            <a:ext cx="11160124" cy="94041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31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Описание и демонстрация решения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85A217B-83B6-98CF-3D33-3B1D326EC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E25BDDB4-9C18-3580-82A2-F15FE78F04C0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game-system">
            <a:hlinkClick r:id="" action="ppaction://media"/>
            <a:extLst>
              <a:ext uri="{FF2B5EF4-FFF2-40B4-BE49-F238E27FC236}">
                <a16:creationId xmlns:a16="http://schemas.microsoft.com/office/drawing/2014/main" id="{381FFE76-7EC0-CB5C-ED19-373C45841E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638" y="1021167"/>
            <a:ext cx="9867900" cy="555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51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39880-87DB-252A-4B64-39EEF258C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1FB863-EA1A-216E-A83E-E86BCA530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2063" y="348637"/>
            <a:ext cx="5580062" cy="94041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Технологии и инструменты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862B51-9081-44CB-5D1B-9A36CBA26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759252"/>
            <a:ext cx="5580062" cy="342582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Мы использовали Python</a:t>
            </a:r>
            <a:r>
              <a:rPr lang="en-US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как основной язык, а также фреймворки: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Django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— для создания бэкенда сайта;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Mediapipe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— для распознавания руки и определения жеста, который показывает игрок;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OpenCV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— для анализа изображения.</a:t>
            </a:r>
          </a:p>
          <a:p>
            <a:pPr marL="0" indent="0" algn="l">
              <a:buNone/>
            </a:pP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Мы выбрали </a:t>
            </a:r>
            <a:r>
              <a:rPr lang="ru-RU" sz="1800" b="0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Mediapipe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так как он умеет распознавать скелет руки. Через написанный код мы определяем, сколько пальцев зажал человек, и на основе этого понимаем, что он показывает: камень, ножницы или бумагу.</a:t>
            </a:r>
          </a:p>
          <a:p>
            <a:pPr algn="l"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14E21E-C2FF-619B-A0BF-F1B19ADEB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2D003393-4E94-4495-40FC-3E2EAC54FA4A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737E85-7517-444D-7452-BD24EF9EA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2013" y="3429000"/>
            <a:ext cx="4464049" cy="273781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633EE14-CB8E-4B91-B589-598A1951E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535676" y="2498234"/>
            <a:ext cx="806824" cy="6858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2F43EFC-1171-EB7B-B768-89189E0ECD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064438" y="2498232"/>
            <a:ext cx="806826" cy="68580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51B983A-07C0-F551-DF42-70FDD96BA9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0564622" y="2498230"/>
            <a:ext cx="806828" cy="68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718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89550-494F-26E8-60C5-3AEFA227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0A8AC5-73A2-322A-F652-01C7543B1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348637"/>
            <a:ext cx="11160125" cy="94041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Результаты и перспективы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EEC474-4D8F-C7F2-AF11-BC3C151CB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7" y="1410616"/>
            <a:ext cx="6696076" cy="3570960"/>
          </a:xfrm>
        </p:spPr>
        <p:txBody>
          <a:bodyPr>
            <a:normAutofit/>
          </a:bodyPr>
          <a:lstStyle/>
          <a:p>
            <a:pPr marL="0" indent="0" algn="l">
              <a:lnSpc>
                <a:spcPct val="80000"/>
              </a:lnSpc>
              <a:buNone/>
            </a:pP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 время </a:t>
            </a:r>
            <a:r>
              <a:rPr lang="ru-RU" sz="1800" b="0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хакатона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мы разработали </a:t>
            </a: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рабочий прототип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системы, который включает:</a:t>
            </a:r>
          </a:p>
          <a:p>
            <a:pPr marL="540000" indent="0" algn="l">
              <a:lnSpc>
                <a:spcPct val="80000"/>
              </a:lnSpc>
              <a:spcAft>
                <a:spcPts val="2400"/>
              </a:spcAft>
              <a:buNone/>
            </a:pP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Полноценную систему авторизации и аутентификации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пользователей с персональными профилями и статистикой</a:t>
            </a:r>
          </a:p>
          <a:p>
            <a:pPr marL="540000" indent="0" algn="l">
              <a:lnSpc>
                <a:spcPct val="80000"/>
              </a:lnSpc>
              <a:spcBef>
                <a:spcPts val="300"/>
              </a:spcBef>
              <a:spcAft>
                <a:spcPts val="2400"/>
              </a:spcAft>
              <a:buNone/>
            </a:pP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Инновационный способ игры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в "Камень-Ножницы-Бумага" с использованием компьютерного зрения</a:t>
            </a:r>
          </a:p>
          <a:p>
            <a:pPr marL="540000" indent="0" algn="l">
              <a:lnSpc>
                <a:spcPct val="80000"/>
              </a:lnSpc>
              <a:spcBef>
                <a:spcPts val="300"/>
              </a:spcBef>
              <a:spcAft>
                <a:spcPts val="2400"/>
              </a:spcAft>
              <a:buNone/>
            </a:pP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Систему рейтинга игроков</a:t>
            </a:r>
            <a:endParaRPr lang="ru-RU" sz="1800" b="0" i="0" dirty="0">
              <a:solidFill>
                <a:srgbClr val="F8FAFF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A890D9-C64E-7B99-0207-41E6710C2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196DC863-470F-DC02-63BF-8B82E2C7FF00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2272C5-8FFA-2491-8048-AD6AF116C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73412" y="2093572"/>
            <a:ext cx="482296" cy="40995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CFF53C-6A73-08DA-7B50-79FCECCD0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73411" y="2978478"/>
            <a:ext cx="482299" cy="40995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2E31168-A046-DE3E-40A6-994F2FE79C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573410" y="3647186"/>
            <a:ext cx="482300" cy="409954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980CA415-7A78-1834-2BA2-1473977CE7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014" y="1195403"/>
            <a:ext cx="4464048" cy="4464048"/>
          </a:xfrm>
          <a:prstGeom prst="rect">
            <a:avLst/>
          </a:prstGeom>
          <a:ln w="15875"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41372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FC76E-1C1E-F5A2-7183-5B7FC0A0F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5B395D-B50B-6ACB-22E8-4636C7522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348637"/>
            <a:ext cx="11160125" cy="94041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Заключение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784AA4-1E21-16A8-8EE0-F732AB4A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906" y="1505458"/>
            <a:ext cx="7342187" cy="605410"/>
          </a:xfrm>
        </p:spPr>
        <p:txBody>
          <a:bodyPr>
            <a:normAutofit/>
          </a:bodyPr>
          <a:lstStyle/>
          <a:p>
            <a:pPr marL="0" indent="0" algn="l">
              <a:spcAft>
                <a:spcPts val="300"/>
              </a:spcAft>
              <a:buNone/>
            </a:pPr>
            <a:r>
              <a:rPr lang="ru-RU" sz="32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Почему проект важен и интересен?</a:t>
            </a:r>
            <a:endParaRPr lang="ru-RU" sz="3200" b="0" i="0" dirty="0">
              <a:solidFill>
                <a:srgbClr val="F8FAFF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006F4E-6DDA-38DE-0D25-67F56271D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48DAC814-2F68-BE36-58A3-EA262EE33D62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3AADC60-B56F-D552-C245-389964C0A946}"/>
              </a:ext>
            </a:extLst>
          </p:cNvPr>
          <p:cNvSpPr txBox="1"/>
          <p:nvPr/>
        </p:nvSpPr>
        <p:spPr>
          <a:xfrm>
            <a:off x="1466850" y="2654692"/>
            <a:ext cx="9258300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Проект демонстрирует, как современные технологии, такие как компьютерное зрение, могут быть применены в повседневных приложениях, делая их более интерактивными и увлекательными.</a:t>
            </a:r>
          </a:p>
          <a:p>
            <a:pPr algn="l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Он объединяет классическую игру с инновационным подходом, что привлекает внимание как любителей игр, так и разработчиков.</a:t>
            </a:r>
          </a:p>
          <a:p>
            <a:pPr algn="l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Проект имеет потенциал для масштабирования и внедрения новых функций, что делает его перспективным для дальнейшего развития.</a:t>
            </a:r>
          </a:p>
        </p:txBody>
      </p:sp>
    </p:spTree>
    <p:extLst>
      <p:ext uri="{BB962C8B-B14F-4D97-AF65-F5344CB8AC3E}">
        <p14:creationId xmlns:p14="http://schemas.microsoft.com/office/powerpoint/2010/main" val="42272693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317</Words>
  <Application>Microsoft Office PowerPoint</Application>
  <PresentationFormat>Широкоэкранный</PresentationFormat>
  <Paragraphs>40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Aptos</vt:lpstr>
      <vt:lpstr>Aptos Display</vt:lpstr>
      <vt:lpstr>Arial</vt:lpstr>
      <vt:lpstr>Inter</vt:lpstr>
      <vt:lpstr>Roboto</vt:lpstr>
      <vt:lpstr>Roboto Black</vt:lpstr>
      <vt:lpstr>Roboto Light</vt:lpstr>
      <vt:lpstr>Roboto Medium</vt:lpstr>
      <vt:lpstr>Тема Office</vt:lpstr>
      <vt:lpstr>Игра “Камень - Ножницы – Бумага”  с применением системы визуального распознавания</vt:lpstr>
      <vt:lpstr>Введение </vt:lpstr>
      <vt:lpstr>Описание и демонстрация решения </vt:lpstr>
      <vt:lpstr>Технологии и инструменты </vt:lpstr>
      <vt:lpstr>Результаты и перспективы 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Вова Цызов</dc:creator>
  <cp:lastModifiedBy>Egor Kholkin</cp:lastModifiedBy>
  <cp:revision>6</cp:revision>
  <dcterms:created xsi:type="dcterms:W3CDTF">2025-02-28T12:44:29Z</dcterms:created>
  <dcterms:modified xsi:type="dcterms:W3CDTF">2025-03-01T15:44:18Z</dcterms:modified>
</cp:coreProperties>
</file>

<file path=docProps/thumbnail.jpeg>
</file>